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50" d="100"/>
          <a:sy n="50" d="100"/>
        </p:scale>
        <p:origin x="264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52BE-23B4-47F7-8DE0-F531037C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4B534-A8C2-4EBB-93E7-65FAFB5C1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DC3C0-4FD1-4978-A4C9-7E43ADA2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ACAD1-9525-4230-82AD-2C11B8FE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19348-86D1-4FAC-8376-BEB66B4C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719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646B-C7E9-46A7-95A3-02E8FDCE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801CC-38C6-4256-AC45-ABA6A048F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230A2-928C-4587-B596-B9E30152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887C2-8186-488F-ABC2-CDF008DE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88BD-8F3D-4468-AB81-F6D64F29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624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2AB0D-BB62-4776-9842-B7ECA205B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5525E-6395-4D2B-BB17-41326C780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1B11-E295-4CEC-A62F-2AFA612B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E9411-D990-468B-A0FA-C3FFB583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C0D0A-6339-4348-860F-335EC920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799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85DA-F64E-4B9B-B136-F0B2DC2F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E78F9-39D1-4EA4-BE5B-3F85FD359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F3419-BFAB-4E1C-8B89-466FAAED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77CD-1190-4F7E-ABF6-E5F95C45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3ADB3-9152-43B7-8D3E-93BF6195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922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109D-2F6D-41C6-8CE8-5972EA07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9DCC-1DA7-434E-9528-1EE3E75A1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7E4BE-CBE5-4CF5-8B9D-F563B21F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2FA0C-955E-4EE4-AF41-B15CCFD8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6398-B140-40DB-8BE0-3489564D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87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E36B-8AD7-435B-A554-16C60C88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88930-A9E2-4BAA-8605-48324701B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A1E4F-7E4E-4A3D-AE1F-141900A7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9F367-EF20-4176-A729-B63352C7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64B53-F47F-40EF-B27F-767CA8C8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51E9-5A47-47D4-A96D-A23B3461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59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454A-61D2-4CEC-88CF-B3865979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61124-B252-4335-A734-2378BB17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97C08-870D-4937-903F-9C86B4507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4ABF6-B322-4CA3-B990-A31AC7F5B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CD332-9C42-40F6-A07D-D6E09CC56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FF7E5-780D-478E-99A7-DBCB5014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A5501-F4B5-4C0F-AE7D-A55214C8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528AA-A2BC-4162-AD03-6816AD89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271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938A-09DB-4676-B748-57104F3A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1A7A5-FB14-4752-8163-F418D36F4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7F3C7B-54C5-414F-A211-0C1B5C88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FE74D-8209-4BA7-A341-62009389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609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438AE-7322-4CCA-8A3C-2AC85BE3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9F42A-FE80-46E6-B185-46207E4F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F8578-62BD-474E-BDA8-DC3B2BD9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822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7FBF-6252-4C3C-A329-F337042D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98FA-46DF-43F5-B037-1B09C5DB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A3BF5-A9AA-45CB-8D2C-8F351870D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1F72-EC07-4F09-8263-1350101C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D93CD-7A8A-40FA-9D3A-1D113DB2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3E77A-16A2-4F07-8273-DD3D7CC6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098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2F89-AA8F-4B91-A660-BBBB459D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9B760-E300-41BD-9819-FC22CFD3B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1642-6DA2-4C3E-8E95-B3DEF7744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FCDA7-4093-4D98-88A4-A130EAB2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988F0-08EA-4218-A415-6B4C78C8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9532D-CB42-4D6A-AA74-A679F6AC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008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0B2E6-EBE5-4CE7-9C6D-9871E157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26B4F-AC66-481B-9528-10696CDC0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7BAB2-BE0E-4000-8AB4-2B71DAAF1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90D3-984E-4113-BD9E-B6A327B7792E}" type="datetimeFigureOut">
              <a:rPr lang="en-IE" smtClean="0"/>
              <a:t>26/10/2018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6E09-A9C9-4035-A990-FF10F2971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4A99F-FCAD-42CE-A175-614D43CEA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5FCB-A182-4ECE-BD9A-6567F7FB48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71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253101-F6E3-44F7-88A5-905B0BEFDA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60" y="1186286"/>
            <a:ext cx="3002479" cy="2242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430D31-CF98-4410-8B41-6C4A5096D682}"/>
              </a:ext>
            </a:extLst>
          </p:cNvPr>
          <p:cNvSpPr txBox="1"/>
          <p:nvPr/>
        </p:nvSpPr>
        <p:spPr>
          <a:xfrm>
            <a:off x="0" y="39014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/>
              <a:t>Community Government of </a:t>
            </a:r>
            <a:r>
              <a:rPr lang="en-IE" sz="3600" dirty="0" err="1"/>
              <a:t>Gameti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81665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O\Desktop\mp15.jpg">
            <a:extLst>
              <a:ext uri="{FF2B5EF4-FFF2-40B4-BE49-F238E27FC236}">
                <a16:creationId xmlns:a16="http://schemas.microsoft.com/office/drawing/2014/main" id="{91F4645D-00E9-4689-B141-5E350CFCC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11868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94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3557E2-F499-4413-8237-FF36A77DE4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498" y="-1799886"/>
            <a:ext cx="6877004" cy="104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36BAF-A492-4C58-B2DA-423E8B3F2D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-34290"/>
            <a:ext cx="918972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9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E4D36-B090-40F7-B2F5-64289F64179B}"/>
              </a:ext>
            </a:extLst>
          </p:cNvPr>
          <p:cNvSpPr txBox="1"/>
          <p:nvPr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2957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EE2E198-B20C-4DF4-9E76-E32ECD76FA6D}"/>
              </a:ext>
            </a:extLst>
          </p:cNvPr>
          <p:cNvSpPr/>
          <p:nvPr/>
        </p:nvSpPr>
        <p:spPr>
          <a:xfrm>
            <a:off x="5343525" y="2752725"/>
            <a:ext cx="1504950" cy="1352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Climate Change</a:t>
            </a:r>
            <a:endParaRPr lang="en-I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2F663A-0A9C-4BDD-A5B4-B5A5F64F2810}"/>
              </a:ext>
            </a:extLst>
          </p:cNvPr>
          <p:cNvSpPr/>
          <p:nvPr/>
        </p:nvSpPr>
        <p:spPr>
          <a:xfrm>
            <a:off x="5548312" y="838200"/>
            <a:ext cx="1095375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Walk</a:t>
            </a:r>
            <a:endParaRPr lang="en-I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250E49-C0B7-4F84-BCBD-E73F39F21556}"/>
              </a:ext>
            </a:extLst>
          </p:cNvPr>
          <p:cNvSpPr/>
          <p:nvPr/>
        </p:nvSpPr>
        <p:spPr>
          <a:xfrm>
            <a:off x="7701439" y="1905000"/>
            <a:ext cx="1162050" cy="1076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Organic Farming</a:t>
            </a:r>
            <a:endParaRPr lang="en-I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CCC5A2-C55C-472C-BFA9-8B43BF8C1270}"/>
              </a:ext>
            </a:extLst>
          </p:cNvPr>
          <p:cNvSpPr/>
          <p:nvPr/>
        </p:nvSpPr>
        <p:spPr>
          <a:xfrm>
            <a:off x="7968139" y="4162425"/>
            <a:ext cx="118110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Lakes Clean Up</a:t>
            </a:r>
            <a:endParaRPr lang="en-I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E3EA99-F026-49D2-A640-945592D27A98}"/>
              </a:ext>
            </a:extLst>
          </p:cNvPr>
          <p:cNvSpPr/>
          <p:nvPr/>
        </p:nvSpPr>
        <p:spPr>
          <a:xfrm>
            <a:off x="5610225" y="4953000"/>
            <a:ext cx="1238250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Housing</a:t>
            </a:r>
            <a:endParaRPr lang="en-I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541E1-9511-49AA-9756-4C7103FDB3AD}"/>
              </a:ext>
            </a:extLst>
          </p:cNvPr>
          <p:cNvSpPr/>
          <p:nvPr/>
        </p:nvSpPr>
        <p:spPr>
          <a:xfrm>
            <a:off x="3280886" y="4105275"/>
            <a:ext cx="120967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Bottled Water</a:t>
            </a:r>
            <a:endParaRPr lang="en-I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4E5FA4-01CB-445C-A463-AAE4014E490C}"/>
              </a:ext>
            </a:extLst>
          </p:cNvPr>
          <p:cNvSpPr/>
          <p:nvPr/>
        </p:nvSpPr>
        <p:spPr>
          <a:xfrm>
            <a:off x="3274695" y="1762125"/>
            <a:ext cx="116205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Tree Planting</a:t>
            </a:r>
            <a:endParaRPr lang="en-I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3EE273-A5C5-4B9C-925B-678FA17FE605}"/>
              </a:ext>
            </a:extLst>
          </p:cNvPr>
          <p:cNvCxnSpPr>
            <a:cxnSpLocks/>
          </p:cNvCxnSpPr>
          <p:nvPr/>
        </p:nvCxnSpPr>
        <p:spPr>
          <a:xfrm flipH="1">
            <a:off x="6848475" y="2752725"/>
            <a:ext cx="852964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1D20FE-5EA2-49DB-AC36-75FEB085CD56}"/>
              </a:ext>
            </a:extLst>
          </p:cNvPr>
          <p:cNvCxnSpPr/>
          <p:nvPr/>
        </p:nvCxnSpPr>
        <p:spPr>
          <a:xfrm>
            <a:off x="6092189" y="2124075"/>
            <a:ext cx="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85962F-866B-408B-B9DA-CCD18317D0FE}"/>
              </a:ext>
            </a:extLst>
          </p:cNvPr>
          <p:cNvCxnSpPr/>
          <p:nvPr/>
        </p:nvCxnSpPr>
        <p:spPr>
          <a:xfrm>
            <a:off x="6103619" y="4324350"/>
            <a:ext cx="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9D34F3-9F6E-484E-9D52-4A13CE24A646}"/>
              </a:ext>
            </a:extLst>
          </p:cNvPr>
          <p:cNvCxnSpPr>
            <a:cxnSpLocks/>
          </p:cNvCxnSpPr>
          <p:nvPr/>
        </p:nvCxnSpPr>
        <p:spPr>
          <a:xfrm>
            <a:off x="4544615" y="2676525"/>
            <a:ext cx="745094" cy="30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685A26-A07A-424E-B742-EDD75CD9A4FE}"/>
              </a:ext>
            </a:extLst>
          </p:cNvPr>
          <p:cNvCxnSpPr>
            <a:cxnSpLocks/>
          </p:cNvCxnSpPr>
          <p:nvPr/>
        </p:nvCxnSpPr>
        <p:spPr>
          <a:xfrm>
            <a:off x="6848475" y="3833812"/>
            <a:ext cx="1000125" cy="4195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D4632-B468-46CF-8FF6-5D269840FA8B}"/>
              </a:ext>
            </a:extLst>
          </p:cNvPr>
          <p:cNvCxnSpPr>
            <a:cxnSpLocks/>
          </p:cNvCxnSpPr>
          <p:nvPr/>
        </p:nvCxnSpPr>
        <p:spPr>
          <a:xfrm flipH="1">
            <a:off x="4553188" y="3876676"/>
            <a:ext cx="689848" cy="376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2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3360D-3E15-4F03-A5ED-B0C011051B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-1"/>
            <a:ext cx="9166860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9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7B2E62-8A22-469B-9308-1DF4717806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-34290"/>
            <a:ext cx="918972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O\Desktop\Pghg.JPG">
            <a:extLst>
              <a:ext uri="{FF2B5EF4-FFF2-40B4-BE49-F238E27FC236}">
                <a16:creationId xmlns:a16="http://schemas.microsoft.com/office/drawing/2014/main" id="{902EF425-E917-4CAB-B3DB-798BE2CD3D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144001" cy="685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59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O\Desktop\gotuk 070.JPG">
            <a:extLst>
              <a:ext uri="{FF2B5EF4-FFF2-40B4-BE49-F238E27FC236}">
                <a16:creationId xmlns:a16="http://schemas.microsoft.com/office/drawing/2014/main" id="{C1BC13C4-0D89-4D23-A69C-6DCDAC2D75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96" y="0"/>
            <a:ext cx="964980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96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O\Desktop\gotuk 068.JPG">
            <a:extLst>
              <a:ext uri="{FF2B5EF4-FFF2-40B4-BE49-F238E27FC236}">
                <a16:creationId xmlns:a16="http://schemas.microsoft.com/office/drawing/2014/main" id="{20F6AFA2-4837-4993-A577-EF41FDAB84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33506"/>
            <a:ext cx="6858002" cy="6790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32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O\Desktop\chicken at 58 days old 1.jpg">
            <a:extLst>
              <a:ext uri="{FF2B5EF4-FFF2-40B4-BE49-F238E27FC236}">
                <a16:creationId xmlns:a16="http://schemas.microsoft.com/office/drawing/2014/main" id="{8BE30F4F-BA73-4075-A443-3E4873C091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924800" cy="685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30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AO\Desktop\mp4.jpg">
            <a:extLst>
              <a:ext uri="{FF2B5EF4-FFF2-40B4-BE49-F238E27FC236}">
                <a16:creationId xmlns:a16="http://schemas.microsoft.com/office/drawing/2014/main" id="{961B7C94-265F-4949-8ED6-4F6E03A22B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63"/>
            <a:ext cx="12188247" cy="6553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86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Office PowerPoint</Application>
  <PresentationFormat>Widescreen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Katharine Thomas</dc:creator>
  <cp:lastModifiedBy>Katharine Thomas</cp:lastModifiedBy>
  <cp:revision>2</cp:revision>
  <dcterms:created xsi:type="dcterms:W3CDTF">2018-10-26T20:41:18Z</dcterms:created>
  <dcterms:modified xsi:type="dcterms:W3CDTF">2018-10-26T20:54:32Z</dcterms:modified>
</cp:coreProperties>
</file>